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28255A"/>
    <a:srgbClr val="292759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5" y="-8164"/>
            <a:ext cx="12262757" cy="69072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38200" y="1028699"/>
            <a:ext cx="10607040" cy="20240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255A"/>
                </a:solidFill>
              </a:defRPr>
            </a:lvl1pPr>
          </a:lstStyle>
          <a:p>
            <a:r>
              <a:rPr lang="pt-BR" dirty="0" smtClean="0"/>
              <a:t>Clique para adicionar um 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DEDE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adicionar um subtítulo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31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35579" cy="365125"/>
          </a:xfrm>
        </p:spPr>
        <p:txBody>
          <a:bodyPr/>
          <a:lstStyle/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5800" y="318407"/>
            <a:ext cx="4305681" cy="16002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14307" y="31840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5800" y="1918607"/>
            <a:ext cx="4305681" cy="37310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338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81328E3-E79E-2E47-B7D9-185EE7F7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39133" cy="2852737"/>
          </a:xfrm>
        </p:spPr>
        <p:txBody>
          <a:bodyPr anchor="b"/>
          <a:lstStyle>
            <a:lvl1pPr>
              <a:defRPr sz="6000">
                <a:solidFill>
                  <a:srgbClr val="EDEDE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3FB72C96-B019-FB44-8274-1995F7F4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5391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696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476" r="-1"/>
          <a:stretch/>
        </p:blipFill>
        <p:spPr>
          <a:xfrm>
            <a:off x="1" y="0"/>
            <a:ext cx="12190814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 rot="21198752">
            <a:off x="527494" y="1153603"/>
            <a:ext cx="10384525" cy="2852737"/>
          </a:xfrm>
        </p:spPr>
        <p:txBody>
          <a:bodyPr anchor="b"/>
          <a:lstStyle>
            <a:lvl1pPr>
              <a:defRPr sz="6000">
                <a:solidFill>
                  <a:srgbClr val="292759"/>
                </a:solidFill>
              </a:defRPr>
            </a:lvl1pPr>
          </a:lstStyle>
          <a:p>
            <a:r>
              <a:rPr lang="pt-BR" dirty="0" smtClean="0"/>
              <a:t>Título aqui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 rot="21215218">
            <a:off x="838520" y="4279293"/>
            <a:ext cx="10413433" cy="15001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69962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4"/>
            <a:ext cx="12192000" cy="68422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46768"/>
            <a:ext cx="9187543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66954"/>
            <a:ext cx="10515600" cy="412836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40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4"/>
            <a:ext cx="12192000" cy="68422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956" y="365125"/>
            <a:ext cx="9121076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81957" y="1973627"/>
            <a:ext cx="4777074" cy="763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81956" y="2786288"/>
            <a:ext cx="4777074" cy="341261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55872" y="1973627"/>
            <a:ext cx="4800600" cy="763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55872" y="2789237"/>
            <a:ext cx="4800600" cy="341261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7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320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Espaço Reservado para Imagem 2">
            <a:extLst>
              <a:ext uri="{FF2B5EF4-FFF2-40B4-BE49-F238E27FC236}">
                <a16:creationId xmlns:a16="http://schemas.microsoft.com/office/drawing/2014/main" xmlns="" id="{F6AEDDD9-C08A-0C43-922B-064E97EC3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00351"/>
            <a:ext cx="5233416" cy="44248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xmlns="" id="{F6AEDDD9-C08A-0C43-922B-064E97EC3E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45352" y="2000351"/>
            <a:ext cx="5233416" cy="44248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20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5DE6065-BE69-C249-BBA4-61323795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xmlns="" id="{F6AEDDD9-C08A-0C43-922B-064E97EC3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51540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C290DE45-42FF-EB4B-8B70-DAEBDB9D2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5792"/>
            <a:ext cx="3932237" cy="3723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5318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0520" y="170053"/>
            <a:ext cx="10134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0520" y="1630553"/>
            <a:ext cx="10515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2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16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92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94232" y="6356350"/>
            <a:ext cx="2743200" cy="365125"/>
          </a:xfrm>
        </p:spPr>
        <p:txBody>
          <a:bodyPr/>
          <a:lstStyle/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0520" y="6356350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9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 b="10097"/>
          <a:stretch/>
        </p:blipFill>
        <p:spPr>
          <a:xfrm>
            <a:off x="-65314" y="0"/>
            <a:ext cx="12257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6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CA1D-D68F-4F96-8BDA-5A5D04B745BA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2A5B-2C71-4FD1-B4C6-022BB2E1DA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2" r:id="rId5"/>
    <p:sldLayoutId id="2147483656" r:id="rId6"/>
    <p:sldLayoutId id="2147483658" r:id="rId7"/>
    <p:sldLayoutId id="2147483657" r:id="rId8"/>
    <p:sldLayoutId id="2147483655" r:id="rId9"/>
    <p:sldLayoutId id="2147483659" r:id="rId10"/>
    <p:sldLayoutId id="21474836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25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5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814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4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6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Personalizada 2">
      <a:majorFont>
        <a:latin typeface="Futura Hv BT"/>
        <a:ea typeface=""/>
        <a:cs typeface=""/>
      </a:majorFont>
      <a:minorFont>
        <a:latin typeface="Open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Futura Hv BT</vt:lpstr>
      <vt:lpstr>Open Sans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</dc:creator>
  <cp:lastModifiedBy>Gabriela</cp:lastModifiedBy>
  <cp:revision>13</cp:revision>
  <dcterms:created xsi:type="dcterms:W3CDTF">2021-06-30T18:44:42Z</dcterms:created>
  <dcterms:modified xsi:type="dcterms:W3CDTF">2021-06-30T21:49:10Z</dcterms:modified>
</cp:coreProperties>
</file>